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7"/>
  </p:notesMasterIdLst>
  <p:handoutMasterIdLst>
    <p:handoutMasterId r:id="rId8"/>
  </p:handoutMasterIdLst>
  <p:sldIdLst>
    <p:sldId id="256" r:id="rId3"/>
    <p:sldId id="287" r:id="rId4"/>
    <p:sldId id="288" r:id="rId5"/>
    <p:sldId id="289" r:id="rId6"/>
  </p:sldIdLst>
  <p:sldSz cx="10058400" cy="7772400"/>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09405" algn="l" rtl="0" fontAlgn="base">
      <a:spcBef>
        <a:spcPct val="0"/>
      </a:spcBef>
      <a:spcAft>
        <a:spcPct val="0"/>
      </a:spcAft>
      <a:defRPr kern="1200">
        <a:solidFill>
          <a:schemeClr val="tx1"/>
        </a:solidFill>
        <a:latin typeface="Arial" charset="0"/>
        <a:ea typeface="+mn-ea"/>
        <a:cs typeface="+mn-cs"/>
      </a:defRPr>
    </a:lvl2pPr>
    <a:lvl3pPr marL="1018809" algn="l" rtl="0" fontAlgn="base">
      <a:spcBef>
        <a:spcPct val="0"/>
      </a:spcBef>
      <a:spcAft>
        <a:spcPct val="0"/>
      </a:spcAft>
      <a:defRPr kern="1200">
        <a:solidFill>
          <a:schemeClr val="tx1"/>
        </a:solidFill>
        <a:latin typeface="Arial" charset="0"/>
        <a:ea typeface="+mn-ea"/>
        <a:cs typeface="+mn-cs"/>
      </a:defRPr>
    </a:lvl3pPr>
    <a:lvl4pPr marL="1528214" algn="l" rtl="0" fontAlgn="base">
      <a:spcBef>
        <a:spcPct val="0"/>
      </a:spcBef>
      <a:spcAft>
        <a:spcPct val="0"/>
      </a:spcAft>
      <a:defRPr kern="1200">
        <a:solidFill>
          <a:schemeClr val="tx1"/>
        </a:solidFill>
        <a:latin typeface="Arial" charset="0"/>
        <a:ea typeface="+mn-ea"/>
        <a:cs typeface="+mn-cs"/>
      </a:defRPr>
    </a:lvl4pPr>
    <a:lvl5pPr marL="2037618" algn="l" rtl="0" fontAlgn="base">
      <a:spcBef>
        <a:spcPct val="0"/>
      </a:spcBef>
      <a:spcAft>
        <a:spcPct val="0"/>
      </a:spcAft>
      <a:defRPr kern="1200">
        <a:solidFill>
          <a:schemeClr val="tx1"/>
        </a:solidFill>
        <a:latin typeface="Arial" charset="0"/>
        <a:ea typeface="+mn-ea"/>
        <a:cs typeface="+mn-cs"/>
      </a:defRPr>
    </a:lvl5pPr>
    <a:lvl6pPr marL="2547024" algn="l" defTabSz="1018809" rtl="0" eaLnBrk="1" latinLnBrk="0" hangingPunct="1">
      <a:defRPr kern="1200">
        <a:solidFill>
          <a:schemeClr val="tx1"/>
        </a:solidFill>
        <a:latin typeface="Arial" charset="0"/>
        <a:ea typeface="+mn-ea"/>
        <a:cs typeface="+mn-cs"/>
      </a:defRPr>
    </a:lvl6pPr>
    <a:lvl7pPr marL="3056428" algn="l" defTabSz="1018809" rtl="0" eaLnBrk="1" latinLnBrk="0" hangingPunct="1">
      <a:defRPr kern="1200">
        <a:solidFill>
          <a:schemeClr val="tx1"/>
        </a:solidFill>
        <a:latin typeface="Arial" charset="0"/>
        <a:ea typeface="+mn-ea"/>
        <a:cs typeface="+mn-cs"/>
      </a:defRPr>
    </a:lvl7pPr>
    <a:lvl8pPr marL="3565833" algn="l" defTabSz="1018809" rtl="0" eaLnBrk="1" latinLnBrk="0" hangingPunct="1">
      <a:defRPr kern="1200">
        <a:solidFill>
          <a:schemeClr val="tx1"/>
        </a:solidFill>
        <a:latin typeface="Arial" charset="0"/>
        <a:ea typeface="+mn-ea"/>
        <a:cs typeface="+mn-cs"/>
      </a:defRPr>
    </a:lvl8pPr>
    <a:lvl9pPr marL="4075237" algn="l" defTabSz="1018809"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8C00"/>
    <a:srgbClr val="FF9933"/>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6" autoAdjust="0"/>
    <p:restoredTop sz="81477" autoAdjust="0"/>
  </p:normalViewPr>
  <p:slideViewPr>
    <p:cSldViewPr>
      <p:cViewPr varScale="1">
        <p:scale>
          <a:sx n="51" d="100"/>
          <a:sy n="51" d="100"/>
        </p:scale>
        <p:origin x="-1784" y="-84"/>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64"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93AE253-D255-48F8-ADEF-229CA8E9374E}" type="datetimeFigureOut">
              <a:rPr lang="en-US" smtClean="0"/>
              <a:pPr/>
              <a:t>11/8/2013</a:t>
            </a:fld>
            <a:endParaRPr lang="en-US" dirty="0"/>
          </a:p>
        </p:txBody>
      </p:sp>
      <p:sp>
        <p:nvSpPr>
          <p:cNvPr id="4" name="Slide Image Placeholder 3"/>
          <p:cNvSpPr>
            <a:spLocks noGrp="1" noRot="1" noChangeAspect="1"/>
          </p:cNvSpPr>
          <p:nvPr>
            <p:ph type="sldImg" idx="2"/>
          </p:nvPr>
        </p:nvSpPr>
        <p:spPr>
          <a:xfrm>
            <a:off x="1174750" y="696913"/>
            <a:ext cx="45085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64DD32C1-BD2B-4BB6-B8BC-6A6953BC8C7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18809" rtl="0" eaLnBrk="1" latinLnBrk="0" hangingPunct="1">
      <a:defRPr sz="1400" kern="1200">
        <a:solidFill>
          <a:schemeClr val="tx1"/>
        </a:solidFill>
        <a:latin typeface="+mn-lt"/>
        <a:ea typeface="+mn-ea"/>
        <a:cs typeface="+mn-cs"/>
      </a:defRPr>
    </a:lvl1pPr>
    <a:lvl2pPr marL="509405" algn="l" defTabSz="1018809" rtl="0" eaLnBrk="1" latinLnBrk="0" hangingPunct="1">
      <a:defRPr sz="1400" kern="1200">
        <a:solidFill>
          <a:schemeClr val="tx1"/>
        </a:solidFill>
        <a:latin typeface="+mn-lt"/>
        <a:ea typeface="+mn-ea"/>
        <a:cs typeface="+mn-cs"/>
      </a:defRPr>
    </a:lvl2pPr>
    <a:lvl3pPr marL="1018809" algn="l" defTabSz="1018809" rtl="0" eaLnBrk="1" latinLnBrk="0" hangingPunct="1">
      <a:defRPr sz="1400" kern="1200">
        <a:solidFill>
          <a:schemeClr val="tx1"/>
        </a:solidFill>
        <a:latin typeface="+mn-lt"/>
        <a:ea typeface="+mn-ea"/>
        <a:cs typeface="+mn-cs"/>
      </a:defRPr>
    </a:lvl3pPr>
    <a:lvl4pPr marL="1528214" algn="l" defTabSz="1018809" rtl="0" eaLnBrk="1" latinLnBrk="0" hangingPunct="1">
      <a:defRPr sz="1400" kern="1200">
        <a:solidFill>
          <a:schemeClr val="tx1"/>
        </a:solidFill>
        <a:latin typeface="+mn-lt"/>
        <a:ea typeface="+mn-ea"/>
        <a:cs typeface="+mn-cs"/>
      </a:defRPr>
    </a:lvl4pPr>
    <a:lvl5pPr marL="2037618" algn="l" defTabSz="1018809" rtl="0" eaLnBrk="1" latinLnBrk="0" hangingPunct="1">
      <a:defRPr sz="1400" kern="1200">
        <a:solidFill>
          <a:schemeClr val="tx1"/>
        </a:solidFill>
        <a:latin typeface="+mn-lt"/>
        <a:ea typeface="+mn-ea"/>
        <a:cs typeface="+mn-cs"/>
      </a:defRPr>
    </a:lvl5pPr>
    <a:lvl6pPr marL="2547024" algn="l" defTabSz="1018809" rtl="0" eaLnBrk="1" latinLnBrk="0" hangingPunct="1">
      <a:defRPr sz="1400" kern="1200">
        <a:solidFill>
          <a:schemeClr val="tx1"/>
        </a:solidFill>
        <a:latin typeface="+mn-lt"/>
        <a:ea typeface="+mn-ea"/>
        <a:cs typeface="+mn-cs"/>
      </a:defRPr>
    </a:lvl6pPr>
    <a:lvl7pPr marL="3056428" algn="l" defTabSz="1018809" rtl="0" eaLnBrk="1" latinLnBrk="0" hangingPunct="1">
      <a:defRPr sz="1400" kern="1200">
        <a:solidFill>
          <a:schemeClr val="tx1"/>
        </a:solidFill>
        <a:latin typeface="+mn-lt"/>
        <a:ea typeface="+mn-ea"/>
        <a:cs typeface="+mn-cs"/>
      </a:defRPr>
    </a:lvl7pPr>
    <a:lvl8pPr marL="3565833" algn="l" defTabSz="1018809" rtl="0" eaLnBrk="1" latinLnBrk="0" hangingPunct="1">
      <a:defRPr sz="1400" kern="1200">
        <a:solidFill>
          <a:schemeClr val="tx1"/>
        </a:solidFill>
        <a:latin typeface="+mn-lt"/>
        <a:ea typeface="+mn-ea"/>
        <a:cs typeface="+mn-cs"/>
      </a:defRPr>
    </a:lvl8pPr>
    <a:lvl9pPr marL="4075237" algn="l" defTabSz="1018809"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4750" y="696913"/>
            <a:ext cx="45085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DD32C1-BD2B-4BB6-B8BC-6A6953BC8C72}"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3"/>
            <a:ext cx="8549640" cy="1666029"/>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a:prstGeom prst="rect">
            <a:avLst/>
          </a:prstGeom>
        </p:spPr>
        <p:txBody>
          <a:bodyPr lIns="101881" tIns="50941" rIns="101881" bIns="50941"/>
          <a:lstStyle>
            <a:lvl1pPr marL="0" indent="0" algn="ctr">
              <a:buNone/>
              <a:defRPr/>
            </a:lvl1pPr>
            <a:lvl2pPr marL="509405" indent="0" algn="ctr">
              <a:buNone/>
              <a:defRPr/>
            </a:lvl2pPr>
            <a:lvl3pPr marL="1018809" indent="0" algn="ctr">
              <a:buNone/>
              <a:defRPr/>
            </a:lvl3pPr>
            <a:lvl4pPr marL="1528214" indent="0" algn="ctr">
              <a:buNone/>
              <a:defRPr/>
            </a:lvl4pPr>
            <a:lvl5pPr marL="2037618" indent="0" algn="ctr">
              <a:buNone/>
              <a:defRPr/>
            </a:lvl5pPr>
            <a:lvl6pPr marL="2547024" indent="0" algn="ctr">
              <a:buNone/>
              <a:defRPr/>
            </a:lvl6pPr>
            <a:lvl7pPr marL="3056428" indent="0" algn="ctr">
              <a:buNone/>
              <a:defRPr/>
            </a:lvl7pPr>
            <a:lvl8pPr marL="3565833" indent="0" algn="ctr">
              <a:buNone/>
              <a:defRPr/>
            </a:lvl8pPr>
            <a:lvl9pPr marL="4075237"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1813560"/>
            <a:ext cx="9052560" cy="5129425"/>
          </a:xfrm>
          <a:prstGeom prst="rect">
            <a:avLst/>
          </a:prstGeom>
        </p:spPr>
        <p:txBody>
          <a:bodyPr vert="eaVert" lIns="101881" tIns="50941" rIns="101881" bIns="5094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7565" y="172720"/>
            <a:ext cx="2367916" cy="677026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 y="172720"/>
            <a:ext cx="6936106" cy="6770265"/>
          </a:xfrm>
          <a:prstGeom prst="rect">
            <a:avLst/>
          </a:prstGeom>
        </p:spPr>
        <p:txBody>
          <a:bodyPr vert="eaVert" lIns="101881" tIns="50941" rIns="101881" bIns="5094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3"/>
            <a:ext cx="8549640" cy="1666029"/>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lvl1pPr>
            <a:lvl2pPr marL="509405" indent="0" algn="ctr">
              <a:buNone/>
              <a:defRPr/>
            </a:lvl2pPr>
            <a:lvl3pPr marL="1018809" indent="0" algn="ctr">
              <a:buNone/>
              <a:defRPr/>
            </a:lvl3pPr>
            <a:lvl4pPr marL="1528214" indent="0" algn="ctr">
              <a:buNone/>
              <a:defRPr/>
            </a:lvl4pPr>
            <a:lvl5pPr marL="2037618" indent="0" algn="ctr">
              <a:buNone/>
              <a:defRPr/>
            </a:lvl5pPr>
            <a:lvl6pPr marL="2547024" indent="0" algn="ctr">
              <a:buNone/>
              <a:defRPr/>
            </a:lvl6pPr>
            <a:lvl7pPr marL="3056428" indent="0" algn="ctr">
              <a:buNone/>
              <a:defRPr/>
            </a:lvl7pPr>
            <a:lvl8pPr marL="3565833" indent="0" algn="ctr">
              <a:buNone/>
              <a:defRPr/>
            </a:lvl8pPr>
            <a:lvl9pPr marL="4075237"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5AC44B27-CAAC-4910-BC1E-3157727FF4D8}"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2076385-49F3-4F84-8957-86E1652E1844}"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5" y="4994487"/>
            <a:ext cx="8549640" cy="154368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5" y="3294277"/>
            <a:ext cx="8549640" cy="1700211"/>
          </a:xfrm>
        </p:spPr>
        <p:txBody>
          <a:bodyPr anchor="b"/>
          <a:lstStyle>
            <a:lvl1pPr marL="0" indent="0">
              <a:buNone/>
              <a:defRPr sz="2200"/>
            </a:lvl1pPr>
            <a:lvl2pPr marL="509405" indent="0">
              <a:buNone/>
              <a:defRPr sz="2000"/>
            </a:lvl2pPr>
            <a:lvl3pPr marL="1018809" indent="0">
              <a:buNone/>
              <a:defRPr sz="1800"/>
            </a:lvl3pPr>
            <a:lvl4pPr marL="1528214" indent="0">
              <a:buNone/>
              <a:defRPr sz="1600"/>
            </a:lvl4pPr>
            <a:lvl5pPr marL="2037618" indent="0">
              <a:buNone/>
              <a:defRPr sz="1600"/>
            </a:lvl5pPr>
            <a:lvl6pPr marL="2547024" indent="0">
              <a:buNone/>
              <a:defRPr sz="1600"/>
            </a:lvl6pPr>
            <a:lvl7pPr marL="3056428" indent="0">
              <a:buNone/>
              <a:defRPr sz="1600"/>
            </a:lvl7pPr>
            <a:lvl8pPr marL="3565833" indent="0">
              <a:buNone/>
              <a:defRPr sz="1600"/>
            </a:lvl8pPr>
            <a:lvl9pPr marL="4075237"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1F9D1171-955F-4385-8A20-D86E1B9CF55F}"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0"/>
            <a:ext cx="4442460" cy="4404360"/>
          </a:xfrm>
        </p:spPr>
        <p:txBody>
          <a:bodyPr/>
          <a:lstStyle>
            <a:lvl1pPr>
              <a:defRPr sz="32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442460" cy="4404360"/>
          </a:xfrm>
        </p:spPr>
        <p:txBody>
          <a:bodyPr/>
          <a:lstStyle>
            <a:lvl1pPr>
              <a:defRPr sz="32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FE8B384B-F64A-4627-AE5A-637360A62193}"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5"/>
            <a:ext cx="4444206" cy="725064"/>
          </a:xfrm>
        </p:spPr>
        <p:txBody>
          <a:bodyPr anchor="b"/>
          <a:lstStyle>
            <a:lvl1pPr marL="0" indent="0">
              <a:buNone/>
              <a:defRPr sz="2600" b="1"/>
            </a:lvl1pPr>
            <a:lvl2pPr marL="509405" indent="0">
              <a:buNone/>
              <a:defRPr sz="2200" b="1"/>
            </a:lvl2pPr>
            <a:lvl3pPr marL="1018809" indent="0">
              <a:buNone/>
              <a:defRPr sz="2000" b="1"/>
            </a:lvl3pPr>
            <a:lvl4pPr marL="1528214" indent="0">
              <a:buNone/>
              <a:defRPr sz="1800" b="1"/>
            </a:lvl4pPr>
            <a:lvl5pPr marL="2037618" indent="0">
              <a:buNone/>
              <a:defRPr sz="1800" b="1"/>
            </a:lvl5pPr>
            <a:lvl6pPr marL="2547024" indent="0">
              <a:buNone/>
              <a:defRPr sz="1800" b="1"/>
            </a:lvl6pPr>
            <a:lvl7pPr marL="3056428" indent="0">
              <a:buNone/>
              <a:defRPr sz="1800" b="1"/>
            </a:lvl7pPr>
            <a:lvl8pPr marL="3565833" indent="0">
              <a:buNone/>
              <a:defRPr sz="1800" b="1"/>
            </a:lvl8pPr>
            <a:lvl9pPr marL="4075237"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59"/>
            <a:ext cx="4444206"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600" b="1"/>
            </a:lvl1pPr>
            <a:lvl2pPr marL="509405" indent="0">
              <a:buNone/>
              <a:defRPr sz="2200" b="1"/>
            </a:lvl2pPr>
            <a:lvl3pPr marL="1018809" indent="0">
              <a:buNone/>
              <a:defRPr sz="2000" b="1"/>
            </a:lvl3pPr>
            <a:lvl4pPr marL="1528214" indent="0">
              <a:buNone/>
              <a:defRPr sz="1800" b="1"/>
            </a:lvl4pPr>
            <a:lvl5pPr marL="2037618" indent="0">
              <a:buNone/>
              <a:defRPr sz="1800" b="1"/>
            </a:lvl5pPr>
            <a:lvl6pPr marL="2547024" indent="0">
              <a:buNone/>
              <a:defRPr sz="1800" b="1"/>
            </a:lvl6pPr>
            <a:lvl7pPr marL="3056428" indent="0">
              <a:buNone/>
              <a:defRPr sz="1800" b="1"/>
            </a:lvl7pPr>
            <a:lvl8pPr marL="3565833" indent="0">
              <a:buNone/>
              <a:defRPr sz="1800" b="1"/>
            </a:lvl8pPr>
            <a:lvl9pPr marL="4075237"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92C59074-A3A4-4712-BB51-BB0CCDAB36F7}"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2F2FE98-BF53-400D-A5FC-E9C46F01DE9B}"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B020C24-4778-4E3B-9AE6-4AA62294BF83}"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0" y="309456"/>
            <a:ext cx="3309145"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4" y="309458"/>
            <a:ext cx="5622926" cy="6633529"/>
          </a:xfrm>
        </p:spPr>
        <p:txBody>
          <a:bodyPr/>
          <a:lstStyle>
            <a:lvl1pPr>
              <a:defRPr sz="3600"/>
            </a:lvl1pPr>
            <a:lvl2pPr>
              <a:defRPr sz="32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0" y="1626448"/>
            <a:ext cx="3309145" cy="5316539"/>
          </a:xfrm>
        </p:spPr>
        <p:txBody>
          <a:bodyPr/>
          <a:lstStyle>
            <a:lvl1pPr marL="0" indent="0">
              <a:buNone/>
              <a:defRPr sz="1600"/>
            </a:lvl1pPr>
            <a:lvl2pPr marL="509405" indent="0">
              <a:buNone/>
              <a:defRPr sz="1400"/>
            </a:lvl2pPr>
            <a:lvl3pPr marL="1018809" indent="0">
              <a:buNone/>
              <a:defRPr sz="1200"/>
            </a:lvl3pPr>
            <a:lvl4pPr marL="1528214" indent="0">
              <a:buNone/>
              <a:defRPr sz="1100"/>
            </a:lvl4pPr>
            <a:lvl5pPr marL="2037618" indent="0">
              <a:buNone/>
              <a:defRPr sz="1100"/>
            </a:lvl5pPr>
            <a:lvl6pPr marL="2547024" indent="0">
              <a:buNone/>
              <a:defRPr sz="1100"/>
            </a:lvl6pPr>
            <a:lvl7pPr marL="3056428" indent="0">
              <a:buNone/>
              <a:defRPr sz="1100"/>
            </a:lvl7pPr>
            <a:lvl8pPr marL="3565833" indent="0">
              <a:buNone/>
              <a:defRPr sz="1100"/>
            </a:lvl8pPr>
            <a:lvl9pPr marL="4075237" indent="0">
              <a:buNone/>
              <a:defRPr sz="11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CF7F384-8D09-4BED-A264-9956EF4F8DD7}"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2920" y="1813560"/>
            <a:ext cx="9052560" cy="5129425"/>
          </a:xfrm>
          <a:prstGeom prst="rect">
            <a:avLst/>
          </a:prstGeom>
        </p:spPr>
        <p:txBody>
          <a:bodyPr lIns="101881" tIns="50941" rIns="101881" bIns="5094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6" y="5440680"/>
            <a:ext cx="6035040" cy="64230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6" y="694479"/>
            <a:ext cx="6035040" cy="4663440"/>
          </a:xfrm>
        </p:spPr>
        <p:txBody>
          <a:bodyPr/>
          <a:lstStyle>
            <a:lvl1pPr marL="0" indent="0">
              <a:buNone/>
              <a:defRPr sz="3600"/>
            </a:lvl1pPr>
            <a:lvl2pPr marL="509405" indent="0">
              <a:buNone/>
              <a:defRPr sz="3200"/>
            </a:lvl2pPr>
            <a:lvl3pPr marL="1018809" indent="0">
              <a:buNone/>
              <a:defRPr sz="2600"/>
            </a:lvl3pPr>
            <a:lvl4pPr marL="1528214" indent="0">
              <a:buNone/>
              <a:defRPr sz="2200"/>
            </a:lvl4pPr>
            <a:lvl5pPr marL="2037618" indent="0">
              <a:buNone/>
              <a:defRPr sz="2200"/>
            </a:lvl5pPr>
            <a:lvl6pPr marL="2547024" indent="0">
              <a:buNone/>
              <a:defRPr sz="2200"/>
            </a:lvl6pPr>
            <a:lvl7pPr marL="3056428" indent="0">
              <a:buNone/>
              <a:defRPr sz="2200"/>
            </a:lvl7pPr>
            <a:lvl8pPr marL="3565833" indent="0">
              <a:buNone/>
              <a:defRPr sz="2200"/>
            </a:lvl8pPr>
            <a:lvl9pPr marL="4075237" indent="0">
              <a:buNone/>
              <a:defRPr sz="2200"/>
            </a:lvl9pPr>
          </a:lstStyle>
          <a:p>
            <a:endParaRPr lang="en-US" dirty="0"/>
          </a:p>
        </p:txBody>
      </p:sp>
      <p:sp>
        <p:nvSpPr>
          <p:cNvPr id="4" name="Text Placeholder 3"/>
          <p:cNvSpPr>
            <a:spLocks noGrp="1"/>
          </p:cNvSpPr>
          <p:nvPr>
            <p:ph type="body" sz="half" idx="2"/>
          </p:nvPr>
        </p:nvSpPr>
        <p:spPr>
          <a:xfrm>
            <a:off x="1971516" y="6082984"/>
            <a:ext cx="6035040" cy="912176"/>
          </a:xfrm>
        </p:spPr>
        <p:txBody>
          <a:bodyPr/>
          <a:lstStyle>
            <a:lvl1pPr marL="0" indent="0">
              <a:buNone/>
              <a:defRPr sz="1600"/>
            </a:lvl1pPr>
            <a:lvl2pPr marL="509405" indent="0">
              <a:buNone/>
              <a:defRPr sz="1400"/>
            </a:lvl2pPr>
            <a:lvl3pPr marL="1018809" indent="0">
              <a:buNone/>
              <a:defRPr sz="1200"/>
            </a:lvl3pPr>
            <a:lvl4pPr marL="1528214" indent="0">
              <a:buNone/>
              <a:defRPr sz="1100"/>
            </a:lvl4pPr>
            <a:lvl5pPr marL="2037618" indent="0">
              <a:buNone/>
              <a:defRPr sz="1100"/>
            </a:lvl5pPr>
            <a:lvl6pPr marL="2547024" indent="0">
              <a:buNone/>
              <a:defRPr sz="1100"/>
            </a:lvl6pPr>
            <a:lvl7pPr marL="3056428" indent="0">
              <a:buNone/>
              <a:defRPr sz="1100"/>
            </a:lvl7pPr>
            <a:lvl8pPr marL="3565833" indent="0">
              <a:buNone/>
              <a:defRPr sz="1100"/>
            </a:lvl8pPr>
            <a:lvl9pPr marL="4075237" indent="0">
              <a:buNone/>
              <a:defRPr sz="11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6E82D55-7426-4482-B11D-054F19976E15}"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9E50262-E39F-4FBD-AFA3-52B27C94E3B5}"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590666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59066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07C200B-DEB5-478D-BC54-12FE7D96729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5" y="4994487"/>
            <a:ext cx="8549640" cy="154368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5" y="3294277"/>
            <a:ext cx="8549640" cy="1700211"/>
          </a:xfrm>
          <a:prstGeom prst="rect">
            <a:avLst/>
          </a:prstGeom>
        </p:spPr>
        <p:txBody>
          <a:bodyPr lIns="101881" tIns="50941" rIns="101881" bIns="50941" anchor="b"/>
          <a:lstStyle>
            <a:lvl1pPr marL="0" indent="0">
              <a:buNone/>
              <a:defRPr sz="2200"/>
            </a:lvl1pPr>
            <a:lvl2pPr marL="509405" indent="0">
              <a:buNone/>
              <a:defRPr sz="2000"/>
            </a:lvl2pPr>
            <a:lvl3pPr marL="1018809" indent="0">
              <a:buNone/>
              <a:defRPr sz="1800"/>
            </a:lvl3pPr>
            <a:lvl4pPr marL="1528214" indent="0">
              <a:buNone/>
              <a:defRPr sz="1600"/>
            </a:lvl4pPr>
            <a:lvl5pPr marL="2037618" indent="0">
              <a:buNone/>
              <a:defRPr sz="1600"/>
            </a:lvl5pPr>
            <a:lvl6pPr marL="2547024" indent="0">
              <a:buNone/>
              <a:defRPr sz="1600"/>
            </a:lvl6pPr>
            <a:lvl7pPr marL="3056428" indent="0">
              <a:buNone/>
              <a:defRPr sz="1600"/>
            </a:lvl7pPr>
            <a:lvl8pPr marL="3565833" indent="0">
              <a:buNone/>
              <a:defRPr sz="1600"/>
            </a:lvl8pPr>
            <a:lvl9pPr marL="4075237" indent="0">
              <a:buNone/>
              <a:defRPr sz="16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0"/>
            <a:ext cx="4442460" cy="5129425"/>
          </a:xfrm>
          <a:prstGeom prst="rect">
            <a:avLst/>
          </a:prstGeom>
        </p:spPr>
        <p:txBody>
          <a:bodyPr lIns="101881" tIns="50941" rIns="101881" bIns="50941"/>
          <a:lstStyle>
            <a:lvl1pPr>
              <a:defRPr sz="32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442460" cy="5129425"/>
          </a:xfrm>
          <a:prstGeom prst="rect">
            <a:avLst/>
          </a:prstGeom>
        </p:spPr>
        <p:txBody>
          <a:bodyPr lIns="101881" tIns="50941" rIns="101881" bIns="50941"/>
          <a:lstStyle>
            <a:lvl1pPr>
              <a:defRPr sz="32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5"/>
            <a:ext cx="4444206" cy="725064"/>
          </a:xfrm>
          <a:prstGeom prst="rect">
            <a:avLst/>
          </a:prstGeom>
        </p:spPr>
        <p:txBody>
          <a:bodyPr lIns="101881" tIns="50941" rIns="101881" bIns="50941" anchor="b"/>
          <a:lstStyle>
            <a:lvl1pPr marL="0" indent="0">
              <a:buNone/>
              <a:defRPr sz="2600" b="1"/>
            </a:lvl1pPr>
            <a:lvl2pPr marL="509405" indent="0">
              <a:buNone/>
              <a:defRPr sz="2200" b="1"/>
            </a:lvl2pPr>
            <a:lvl3pPr marL="1018809" indent="0">
              <a:buNone/>
              <a:defRPr sz="2000" b="1"/>
            </a:lvl3pPr>
            <a:lvl4pPr marL="1528214" indent="0">
              <a:buNone/>
              <a:defRPr sz="1800" b="1"/>
            </a:lvl4pPr>
            <a:lvl5pPr marL="2037618" indent="0">
              <a:buNone/>
              <a:defRPr sz="1800" b="1"/>
            </a:lvl5pPr>
            <a:lvl6pPr marL="2547024" indent="0">
              <a:buNone/>
              <a:defRPr sz="1800" b="1"/>
            </a:lvl6pPr>
            <a:lvl7pPr marL="3056428" indent="0">
              <a:buNone/>
              <a:defRPr sz="1800" b="1"/>
            </a:lvl7pPr>
            <a:lvl8pPr marL="3565833" indent="0">
              <a:buNone/>
              <a:defRPr sz="1800" b="1"/>
            </a:lvl8pPr>
            <a:lvl9pPr marL="4075237"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59"/>
            <a:ext cx="4444206" cy="4478126"/>
          </a:xfrm>
          <a:prstGeom prst="rect">
            <a:avLst/>
          </a:prstGeom>
        </p:spPr>
        <p:txBody>
          <a:bodyPr lIns="101881" tIns="50941" rIns="101881" bIns="50941"/>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a:prstGeom prst="rect">
            <a:avLst/>
          </a:prstGeom>
        </p:spPr>
        <p:txBody>
          <a:bodyPr lIns="101881" tIns="50941" rIns="101881" bIns="50941" anchor="b"/>
          <a:lstStyle>
            <a:lvl1pPr marL="0" indent="0">
              <a:buNone/>
              <a:defRPr sz="2600" b="1"/>
            </a:lvl1pPr>
            <a:lvl2pPr marL="509405" indent="0">
              <a:buNone/>
              <a:defRPr sz="2200" b="1"/>
            </a:lvl2pPr>
            <a:lvl3pPr marL="1018809" indent="0">
              <a:buNone/>
              <a:defRPr sz="2000" b="1"/>
            </a:lvl3pPr>
            <a:lvl4pPr marL="1528214" indent="0">
              <a:buNone/>
              <a:defRPr sz="1800" b="1"/>
            </a:lvl4pPr>
            <a:lvl5pPr marL="2037618" indent="0">
              <a:buNone/>
              <a:defRPr sz="1800" b="1"/>
            </a:lvl5pPr>
            <a:lvl6pPr marL="2547024" indent="0">
              <a:buNone/>
              <a:defRPr sz="1800" b="1"/>
            </a:lvl6pPr>
            <a:lvl7pPr marL="3056428" indent="0">
              <a:buNone/>
              <a:defRPr sz="1800" b="1"/>
            </a:lvl7pPr>
            <a:lvl8pPr marL="3565833" indent="0">
              <a:buNone/>
              <a:defRPr sz="1800" b="1"/>
            </a:lvl8pPr>
            <a:lvl9pPr marL="4075237"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lIns="101881" tIns="50941" rIns="101881" bIns="50941"/>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0" y="309456"/>
            <a:ext cx="3309145"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4" y="309458"/>
            <a:ext cx="5622926" cy="6633529"/>
          </a:xfrm>
          <a:prstGeom prst="rect">
            <a:avLst/>
          </a:prstGeom>
        </p:spPr>
        <p:txBody>
          <a:bodyPr lIns="101881" tIns="50941" rIns="101881" bIns="50941"/>
          <a:lstStyle>
            <a:lvl1pPr>
              <a:defRPr sz="3600"/>
            </a:lvl1pPr>
            <a:lvl2pPr>
              <a:defRPr sz="32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0" y="1626448"/>
            <a:ext cx="3309145" cy="5316539"/>
          </a:xfrm>
          <a:prstGeom prst="rect">
            <a:avLst/>
          </a:prstGeom>
        </p:spPr>
        <p:txBody>
          <a:bodyPr lIns="101881" tIns="50941" rIns="101881" bIns="50941"/>
          <a:lstStyle>
            <a:lvl1pPr marL="0" indent="0">
              <a:buNone/>
              <a:defRPr sz="1600"/>
            </a:lvl1pPr>
            <a:lvl2pPr marL="509405" indent="0">
              <a:buNone/>
              <a:defRPr sz="1400"/>
            </a:lvl2pPr>
            <a:lvl3pPr marL="1018809" indent="0">
              <a:buNone/>
              <a:defRPr sz="1200"/>
            </a:lvl3pPr>
            <a:lvl4pPr marL="1528214" indent="0">
              <a:buNone/>
              <a:defRPr sz="1100"/>
            </a:lvl4pPr>
            <a:lvl5pPr marL="2037618" indent="0">
              <a:buNone/>
              <a:defRPr sz="1100"/>
            </a:lvl5pPr>
            <a:lvl6pPr marL="2547024" indent="0">
              <a:buNone/>
              <a:defRPr sz="1100"/>
            </a:lvl6pPr>
            <a:lvl7pPr marL="3056428" indent="0">
              <a:buNone/>
              <a:defRPr sz="1100"/>
            </a:lvl7pPr>
            <a:lvl8pPr marL="3565833" indent="0">
              <a:buNone/>
              <a:defRPr sz="1100"/>
            </a:lvl8pPr>
            <a:lvl9pPr marL="4075237" indent="0">
              <a:buNone/>
              <a:defRPr sz="11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6" y="5440680"/>
            <a:ext cx="6035040" cy="64230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6" y="694479"/>
            <a:ext cx="6035040" cy="4663440"/>
          </a:xfrm>
          <a:prstGeom prst="rect">
            <a:avLst/>
          </a:prstGeom>
        </p:spPr>
        <p:txBody>
          <a:bodyPr lIns="101881" tIns="50941" rIns="101881" bIns="50941"/>
          <a:lstStyle>
            <a:lvl1pPr marL="0" indent="0">
              <a:buNone/>
              <a:defRPr sz="3600"/>
            </a:lvl1pPr>
            <a:lvl2pPr marL="509405" indent="0">
              <a:buNone/>
              <a:defRPr sz="3200"/>
            </a:lvl2pPr>
            <a:lvl3pPr marL="1018809" indent="0">
              <a:buNone/>
              <a:defRPr sz="2600"/>
            </a:lvl3pPr>
            <a:lvl4pPr marL="1528214" indent="0">
              <a:buNone/>
              <a:defRPr sz="2200"/>
            </a:lvl4pPr>
            <a:lvl5pPr marL="2037618" indent="0">
              <a:buNone/>
              <a:defRPr sz="2200"/>
            </a:lvl5pPr>
            <a:lvl6pPr marL="2547024" indent="0">
              <a:buNone/>
              <a:defRPr sz="2200"/>
            </a:lvl6pPr>
            <a:lvl7pPr marL="3056428" indent="0">
              <a:buNone/>
              <a:defRPr sz="2200"/>
            </a:lvl7pPr>
            <a:lvl8pPr marL="3565833" indent="0">
              <a:buNone/>
              <a:defRPr sz="2200"/>
            </a:lvl8pPr>
            <a:lvl9pPr marL="4075237" indent="0">
              <a:buNone/>
              <a:defRPr sz="2200"/>
            </a:lvl9pPr>
          </a:lstStyle>
          <a:p>
            <a:endParaRPr lang="en-US" dirty="0"/>
          </a:p>
        </p:txBody>
      </p:sp>
      <p:sp>
        <p:nvSpPr>
          <p:cNvPr id="4" name="Text Placeholder 3"/>
          <p:cNvSpPr>
            <a:spLocks noGrp="1"/>
          </p:cNvSpPr>
          <p:nvPr>
            <p:ph type="body" sz="half" idx="2"/>
          </p:nvPr>
        </p:nvSpPr>
        <p:spPr>
          <a:xfrm>
            <a:off x="1971516" y="6082984"/>
            <a:ext cx="6035040" cy="912176"/>
          </a:xfrm>
          <a:prstGeom prst="rect">
            <a:avLst/>
          </a:prstGeom>
        </p:spPr>
        <p:txBody>
          <a:bodyPr lIns="101881" tIns="50941" rIns="101881" bIns="50941"/>
          <a:lstStyle>
            <a:lvl1pPr marL="0" indent="0">
              <a:buNone/>
              <a:defRPr sz="1600"/>
            </a:lvl1pPr>
            <a:lvl2pPr marL="509405" indent="0">
              <a:buNone/>
              <a:defRPr sz="1400"/>
            </a:lvl2pPr>
            <a:lvl3pPr marL="1018809" indent="0">
              <a:buNone/>
              <a:defRPr sz="1200"/>
            </a:lvl3pPr>
            <a:lvl4pPr marL="1528214" indent="0">
              <a:buNone/>
              <a:defRPr sz="1100"/>
            </a:lvl4pPr>
            <a:lvl5pPr marL="2037618" indent="0">
              <a:buNone/>
              <a:defRPr sz="1100"/>
            </a:lvl5pPr>
            <a:lvl6pPr marL="2547024" indent="0">
              <a:buNone/>
              <a:defRPr sz="1100"/>
            </a:lvl6pPr>
            <a:lvl7pPr marL="3056428" indent="0">
              <a:buNone/>
              <a:defRPr sz="1100"/>
            </a:lvl7pPr>
            <a:lvl8pPr marL="3565833" indent="0">
              <a:buNone/>
              <a:defRPr sz="1100"/>
            </a:lvl8pPr>
            <a:lvl9pPr marL="4075237" indent="0">
              <a:buNone/>
              <a:defRPr sz="11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X:\HDC Presentations, Events &amp; Conferences\pics\dardenelle2.jpg"/>
          <p:cNvPicPr>
            <a:picLocks noChangeAspect="1" noChangeArrowheads="1"/>
          </p:cNvPicPr>
          <p:nvPr userDrawn="1"/>
        </p:nvPicPr>
        <p:blipFill>
          <a:blip r:embed="rId13" cstate="print"/>
          <a:srcRect t="30472" r="13513" b="28421"/>
          <a:stretch>
            <a:fillRect/>
          </a:stretch>
        </p:blipFill>
        <p:spPr bwMode="auto">
          <a:xfrm>
            <a:off x="4526280" y="3799840"/>
            <a:ext cx="5532120" cy="3972560"/>
          </a:xfrm>
          <a:prstGeom prst="rect">
            <a:avLst/>
          </a:prstGeom>
          <a:noFill/>
        </p:spPr>
      </p:pic>
      <p:pic>
        <p:nvPicPr>
          <p:cNvPr id="1028" name="Picture 4" descr="http://www.columbiariverimages.com/Images06/bonneville_dam_spillway_oregon_side_2006.jpg"/>
          <p:cNvPicPr>
            <a:picLocks noChangeAspect="1" noChangeArrowheads="1"/>
          </p:cNvPicPr>
          <p:nvPr userDrawn="1"/>
        </p:nvPicPr>
        <p:blipFill>
          <a:blip r:embed="rId14" cstate="print"/>
          <a:srcRect b="37255"/>
          <a:stretch>
            <a:fillRect/>
          </a:stretch>
        </p:blipFill>
        <p:spPr bwMode="auto">
          <a:xfrm flipH="1">
            <a:off x="5783580" y="1727200"/>
            <a:ext cx="4274820" cy="2072640"/>
          </a:xfrm>
          <a:prstGeom prst="rect">
            <a:avLst/>
          </a:prstGeom>
          <a:noFill/>
        </p:spPr>
      </p:pic>
      <p:pic>
        <p:nvPicPr>
          <p:cNvPr id="1045" name="Picture 21" descr="white_curve"/>
          <p:cNvPicPr>
            <a:picLocks noChangeAspect="1" noChangeArrowheads="1"/>
          </p:cNvPicPr>
          <p:nvPr userDrawn="1"/>
        </p:nvPicPr>
        <p:blipFill>
          <a:blip r:embed="rId15" cstate="print"/>
          <a:srcRect/>
          <a:stretch>
            <a:fillRect/>
          </a:stretch>
        </p:blipFill>
        <p:spPr bwMode="auto">
          <a:xfrm>
            <a:off x="4369119" y="1781176"/>
            <a:ext cx="5689283" cy="5991225"/>
          </a:xfrm>
          <a:prstGeom prst="rect">
            <a:avLst/>
          </a:prstGeom>
          <a:noFill/>
        </p:spPr>
      </p:pic>
      <p:pic>
        <p:nvPicPr>
          <p:cNvPr id="1047" name="Picture 23" descr="ppt_camo_bkgrnd-03"/>
          <p:cNvPicPr>
            <a:picLocks noChangeAspect="1" noChangeArrowheads="1"/>
          </p:cNvPicPr>
          <p:nvPr userDrawn="1"/>
        </p:nvPicPr>
        <p:blipFill>
          <a:blip r:embed="rId16" cstate="print"/>
          <a:srcRect/>
          <a:stretch>
            <a:fillRect/>
          </a:stretch>
        </p:blipFill>
        <p:spPr bwMode="auto">
          <a:xfrm>
            <a:off x="0" y="0"/>
            <a:ext cx="10058400" cy="7775999"/>
          </a:xfrm>
          <a:prstGeom prst="rect">
            <a:avLst/>
          </a:prstGeom>
          <a:noFill/>
        </p:spPr>
      </p:pic>
      <p:pic>
        <p:nvPicPr>
          <p:cNvPr id="1032" name="Picture 8" descr="USACE_logo"/>
          <p:cNvPicPr>
            <a:picLocks noChangeAspect="1" noChangeArrowheads="1"/>
          </p:cNvPicPr>
          <p:nvPr userDrawn="1"/>
        </p:nvPicPr>
        <p:blipFill>
          <a:blip r:embed="rId17" cstate="print"/>
          <a:srcRect/>
          <a:stretch>
            <a:fillRect/>
          </a:stretch>
        </p:blipFill>
        <p:spPr bwMode="auto">
          <a:xfrm>
            <a:off x="502920" y="5755535"/>
            <a:ext cx="1508760" cy="1063309"/>
          </a:xfrm>
          <a:prstGeom prst="rect">
            <a:avLst/>
          </a:prstGeom>
          <a:noFill/>
        </p:spPr>
      </p:pic>
      <p:sp>
        <p:nvSpPr>
          <p:cNvPr id="1043" name="Line 19"/>
          <p:cNvSpPr>
            <a:spLocks noChangeShapeType="1"/>
          </p:cNvSpPr>
          <p:nvPr userDrawn="1"/>
        </p:nvSpPr>
        <p:spPr bwMode="auto">
          <a:xfrm>
            <a:off x="5867400" y="3799840"/>
            <a:ext cx="4191000" cy="0"/>
          </a:xfrm>
          <a:prstGeom prst="line">
            <a:avLst/>
          </a:prstGeom>
          <a:noFill/>
          <a:ln w="63500">
            <a:solidFill>
              <a:schemeClr val="bg1"/>
            </a:solidFill>
            <a:round/>
            <a:headEnd/>
            <a:tailEnd/>
          </a:ln>
          <a:effectLst/>
        </p:spPr>
        <p:txBody>
          <a:bodyPr lIns="101881" tIns="50941" rIns="101881" bIns="50941"/>
          <a:lstStyle/>
          <a:p>
            <a:endParaRPr lang="en-US" dirty="0"/>
          </a:p>
        </p:txBody>
      </p:sp>
      <p:sp>
        <p:nvSpPr>
          <p:cNvPr id="1026" name="Rectangle 2"/>
          <p:cNvSpPr>
            <a:spLocks noGrp="1" noChangeArrowheads="1"/>
          </p:cNvSpPr>
          <p:nvPr userDrawn="1">
            <p:ph type="title"/>
          </p:nvPr>
        </p:nvSpPr>
        <p:spPr bwMode="auto">
          <a:xfrm>
            <a:off x="83820" y="172720"/>
            <a:ext cx="6957060" cy="1295400"/>
          </a:xfrm>
          <a:prstGeom prst="rect">
            <a:avLst/>
          </a:prstGeom>
          <a:noFill/>
          <a:ln w="9525">
            <a:noFill/>
            <a:miter lim="800000"/>
            <a:headEnd/>
            <a:tailEnd/>
          </a:ln>
          <a:effectLst/>
        </p:spPr>
        <p:txBody>
          <a:bodyPr vert="horz" wrap="square" lIns="101881" tIns="50941" rIns="101881" bIns="50941" numCol="1" anchor="ctr" anchorCtr="0" compatLnSpc="1">
            <a:prstTxWarp prst="textNoShape">
              <a:avLst/>
            </a:prstTxWarp>
          </a:bodyPr>
          <a:lstStyle/>
          <a:p>
            <a:pPr lvl="0"/>
            <a:r>
              <a:rPr lang="en-US" smtClean="0"/>
              <a:t>PRESENTATION TITLE</a:t>
            </a:r>
          </a:p>
        </p:txBody>
      </p:sp>
      <p:sp>
        <p:nvSpPr>
          <p:cNvPr id="1033" name="Text Box 9"/>
          <p:cNvSpPr txBox="1">
            <a:spLocks noChangeArrowheads="1"/>
          </p:cNvSpPr>
          <p:nvPr userDrawn="1"/>
        </p:nvSpPr>
        <p:spPr bwMode="auto">
          <a:xfrm>
            <a:off x="150179" y="6908802"/>
            <a:ext cx="3957003" cy="595319"/>
          </a:xfrm>
          <a:prstGeom prst="rect">
            <a:avLst/>
          </a:prstGeom>
          <a:noFill/>
          <a:ln w="9525">
            <a:noFill/>
            <a:miter lim="800000"/>
            <a:headEnd/>
            <a:tailEnd/>
          </a:ln>
          <a:effectLst/>
        </p:spPr>
        <p:txBody>
          <a:bodyPr lIns="101881" tIns="50941" rIns="101881" bIns="50941">
            <a:spAutoFit/>
          </a:bodyPr>
          <a:lstStyle/>
          <a:p>
            <a:r>
              <a:rPr lang="en-US" sz="1400" b="1" dirty="0"/>
              <a:t>US Army Corps of Engineers</a:t>
            </a:r>
          </a:p>
          <a:p>
            <a:r>
              <a:rPr lang="en-US" b="1" dirty="0"/>
              <a:t>BUILDING STRONG</a:t>
            </a:r>
            <a:r>
              <a:rPr lang="en-US" sz="1600" b="1" baseline="-25000" dirty="0"/>
              <a: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000" b="1">
          <a:solidFill>
            <a:schemeClr val="tx2"/>
          </a:solidFill>
          <a:latin typeface="+mj-lt"/>
          <a:ea typeface="+mj-ea"/>
          <a:cs typeface="+mj-cs"/>
        </a:defRPr>
      </a:lvl1pPr>
      <a:lvl2pPr algn="l" rtl="0" fontAlgn="base">
        <a:spcBef>
          <a:spcPct val="0"/>
        </a:spcBef>
        <a:spcAft>
          <a:spcPct val="0"/>
        </a:spcAft>
        <a:defRPr sz="4000" b="1">
          <a:solidFill>
            <a:schemeClr val="tx2"/>
          </a:solidFill>
          <a:latin typeface="Arial" charset="0"/>
        </a:defRPr>
      </a:lvl2pPr>
      <a:lvl3pPr algn="l" rtl="0" fontAlgn="base">
        <a:spcBef>
          <a:spcPct val="0"/>
        </a:spcBef>
        <a:spcAft>
          <a:spcPct val="0"/>
        </a:spcAft>
        <a:defRPr sz="4000" b="1">
          <a:solidFill>
            <a:schemeClr val="tx2"/>
          </a:solidFill>
          <a:latin typeface="Arial" charset="0"/>
        </a:defRPr>
      </a:lvl3pPr>
      <a:lvl4pPr algn="l" rtl="0" fontAlgn="base">
        <a:spcBef>
          <a:spcPct val="0"/>
        </a:spcBef>
        <a:spcAft>
          <a:spcPct val="0"/>
        </a:spcAft>
        <a:defRPr sz="4000" b="1">
          <a:solidFill>
            <a:schemeClr val="tx2"/>
          </a:solidFill>
          <a:latin typeface="Arial" charset="0"/>
        </a:defRPr>
      </a:lvl4pPr>
      <a:lvl5pPr algn="l" rtl="0" fontAlgn="base">
        <a:spcBef>
          <a:spcPct val="0"/>
        </a:spcBef>
        <a:spcAft>
          <a:spcPct val="0"/>
        </a:spcAft>
        <a:defRPr sz="4000" b="1">
          <a:solidFill>
            <a:schemeClr val="tx2"/>
          </a:solidFill>
          <a:latin typeface="Arial" charset="0"/>
        </a:defRPr>
      </a:lvl5pPr>
      <a:lvl6pPr marL="509405" algn="l" rtl="0" fontAlgn="base">
        <a:spcBef>
          <a:spcPct val="0"/>
        </a:spcBef>
        <a:spcAft>
          <a:spcPct val="0"/>
        </a:spcAft>
        <a:defRPr sz="4000" b="1">
          <a:solidFill>
            <a:schemeClr val="tx2"/>
          </a:solidFill>
          <a:latin typeface="Arial" charset="0"/>
        </a:defRPr>
      </a:lvl6pPr>
      <a:lvl7pPr marL="1018809" algn="l" rtl="0" fontAlgn="base">
        <a:spcBef>
          <a:spcPct val="0"/>
        </a:spcBef>
        <a:spcAft>
          <a:spcPct val="0"/>
        </a:spcAft>
        <a:defRPr sz="4000" b="1">
          <a:solidFill>
            <a:schemeClr val="tx2"/>
          </a:solidFill>
          <a:latin typeface="Arial" charset="0"/>
        </a:defRPr>
      </a:lvl7pPr>
      <a:lvl8pPr marL="1528214" algn="l" rtl="0" fontAlgn="base">
        <a:spcBef>
          <a:spcPct val="0"/>
        </a:spcBef>
        <a:spcAft>
          <a:spcPct val="0"/>
        </a:spcAft>
        <a:defRPr sz="4000" b="1">
          <a:solidFill>
            <a:schemeClr val="tx2"/>
          </a:solidFill>
          <a:latin typeface="Arial" charset="0"/>
        </a:defRPr>
      </a:lvl8pPr>
      <a:lvl9pPr marL="2037618" algn="l" rtl="0" fontAlgn="base">
        <a:spcBef>
          <a:spcPct val="0"/>
        </a:spcBef>
        <a:spcAft>
          <a:spcPct val="0"/>
        </a:spcAft>
        <a:defRPr sz="4000" b="1">
          <a:solidFill>
            <a:schemeClr val="tx2"/>
          </a:solidFill>
          <a:latin typeface="Arial" charset="0"/>
        </a:defRPr>
      </a:lvl9pPr>
    </p:titleStyle>
    <p:bodyStyle>
      <a:lvl1pPr marL="382054" indent="-382054" algn="l" rtl="0" fontAlgn="base">
        <a:spcBef>
          <a:spcPct val="20000"/>
        </a:spcBef>
        <a:spcAft>
          <a:spcPct val="0"/>
        </a:spcAft>
        <a:buChar char="•"/>
        <a:defRPr sz="3600">
          <a:solidFill>
            <a:schemeClr val="tx1"/>
          </a:solidFill>
          <a:latin typeface="+mn-lt"/>
          <a:ea typeface="+mn-ea"/>
          <a:cs typeface="+mn-cs"/>
        </a:defRPr>
      </a:lvl1pPr>
      <a:lvl2pPr marL="827782" indent="-318378" algn="l" rtl="0" fontAlgn="base">
        <a:spcBef>
          <a:spcPct val="20000"/>
        </a:spcBef>
        <a:spcAft>
          <a:spcPct val="0"/>
        </a:spcAft>
        <a:buChar char="–"/>
        <a:defRPr sz="3200">
          <a:solidFill>
            <a:schemeClr val="tx1"/>
          </a:solidFill>
          <a:latin typeface="+mn-lt"/>
        </a:defRPr>
      </a:lvl2pPr>
      <a:lvl3pPr marL="1273511" indent="-254702" algn="l" rtl="0" fontAlgn="base">
        <a:spcBef>
          <a:spcPct val="20000"/>
        </a:spcBef>
        <a:spcAft>
          <a:spcPct val="0"/>
        </a:spcAft>
        <a:buChar char="•"/>
        <a:defRPr sz="2600">
          <a:solidFill>
            <a:schemeClr val="tx1"/>
          </a:solidFill>
          <a:latin typeface="+mn-lt"/>
        </a:defRPr>
      </a:lvl3pPr>
      <a:lvl4pPr marL="1782916" indent="-254702" algn="l" rtl="0" fontAlgn="base">
        <a:spcBef>
          <a:spcPct val="20000"/>
        </a:spcBef>
        <a:spcAft>
          <a:spcPct val="0"/>
        </a:spcAft>
        <a:buChar char="–"/>
        <a:defRPr sz="2200">
          <a:solidFill>
            <a:schemeClr val="tx1"/>
          </a:solidFill>
          <a:latin typeface="+mn-lt"/>
        </a:defRPr>
      </a:lvl4pPr>
      <a:lvl5pPr marL="2292321" indent="-254702" algn="l" rtl="0" fontAlgn="base">
        <a:spcBef>
          <a:spcPct val="20000"/>
        </a:spcBef>
        <a:spcAft>
          <a:spcPct val="0"/>
        </a:spcAft>
        <a:buChar char="»"/>
        <a:defRPr sz="2200">
          <a:solidFill>
            <a:schemeClr val="tx1"/>
          </a:solidFill>
          <a:latin typeface="+mn-lt"/>
        </a:defRPr>
      </a:lvl5pPr>
      <a:lvl6pPr marL="2801726" indent="-254702" algn="l" rtl="0" fontAlgn="base">
        <a:spcBef>
          <a:spcPct val="20000"/>
        </a:spcBef>
        <a:spcAft>
          <a:spcPct val="0"/>
        </a:spcAft>
        <a:buChar char="»"/>
        <a:defRPr sz="2200">
          <a:solidFill>
            <a:schemeClr val="tx1"/>
          </a:solidFill>
          <a:latin typeface="+mn-lt"/>
        </a:defRPr>
      </a:lvl6pPr>
      <a:lvl7pPr marL="3311130" indent="-254702" algn="l" rtl="0" fontAlgn="base">
        <a:spcBef>
          <a:spcPct val="20000"/>
        </a:spcBef>
        <a:spcAft>
          <a:spcPct val="0"/>
        </a:spcAft>
        <a:buChar char="»"/>
        <a:defRPr sz="2200">
          <a:solidFill>
            <a:schemeClr val="tx1"/>
          </a:solidFill>
          <a:latin typeface="+mn-lt"/>
        </a:defRPr>
      </a:lvl7pPr>
      <a:lvl8pPr marL="3820535" indent="-254702" algn="l" rtl="0" fontAlgn="base">
        <a:spcBef>
          <a:spcPct val="20000"/>
        </a:spcBef>
        <a:spcAft>
          <a:spcPct val="0"/>
        </a:spcAft>
        <a:buChar char="»"/>
        <a:defRPr sz="2200">
          <a:solidFill>
            <a:schemeClr val="tx1"/>
          </a:solidFill>
          <a:latin typeface="+mn-lt"/>
        </a:defRPr>
      </a:lvl8pPr>
      <a:lvl9pPr marL="4329940" indent="-254702" algn="l" rtl="0" fontAlgn="base">
        <a:spcBef>
          <a:spcPct val="20000"/>
        </a:spcBef>
        <a:spcAft>
          <a:spcPct val="0"/>
        </a:spcAft>
        <a:buChar char="»"/>
        <a:defRPr sz="2200">
          <a:solidFill>
            <a:schemeClr val="tx1"/>
          </a:solidFill>
          <a:latin typeface="+mn-lt"/>
        </a:defRPr>
      </a:lvl9pPr>
    </p:bodyStyle>
    <p:otherStyle>
      <a:defPPr>
        <a:defRPr lang="en-US"/>
      </a:defPPr>
      <a:lvl1pPr marL="0" algn="l" defTabSz="1018809" rtl="0" eaLnBrk="1" latinLnBrk="0" hangingPunct="1">
        <a:defRPr sz="2000" kern="1200">
          <a:solidFill>
            <a:schemeClr val="tx1"/>
          </a:solidFill>
          <a:latin typeface="+mn-lt"/>
          <a:ea typeface="+mn-ea"/>
          <a:cs typeface="+mn-cs"/>
        </a:defRPr>
      </a:lvl1pPr>
      <a:lvl2pPr marL="509405" algn="l" defTabSz="1018809" rtl="0" eaLnBrk="1" latinLnBrk="0" hangingPunct="1">
        <a:defRPr sz="2000" kern="1200">
          <a:solidFill>
            <a:schemeClr val="tx1"/>
          </a:solidFill>
          <a:latin typeface="+mn-lt"/>
          <a:ea typeface="+mn-ea"/>
          <a:cs typeface="+mn-cs"/>
        </a:defRPr>
      </a:lvl2pPr>
      <a:lvl3pPr marL="1018809" algn="l" defTabSz="1018809" rtl="0" eaLnBrk="1" latinLnBrk="0" hangingPunct="1">
        <a:defRPr sz="2000" kern="1200">
          <a:solidFill>
            <a:schemeClr val="tx1"/>
          </a:solidFill>
          <a:latin typeface="+mn-lt"/>
          <a:ea typeface="+mn-ea"/>
          <a:cs typeface="+mn-cs"/>
        </a:defRPr>
      </a:lvl3pPr>
      <a:lvl4pPr marL="1528214" algn="l" defTabSz="1018809" rtl="0" eaLnBrk="1" latinLnBrk="0" hangingPunct="1">
        <a:defRPr sz="2000" kern="1200">
          <a:solidFill>
            <a:schemeClr val="tx1"/>
          </a:solidFill>
          <a:latin typeface="+mn-lt"/>
          <a:ea typeface="+mn-ea"/>
          <a:cs typeface="+mn-cs"/>
        </a:defRPr>
      </a:lvl4pPr>
      <a:lvl5pPr marL="2037618" algn="l" defTabSz="1018809" rtl="0" eaLnBrk="1" latinLnBrk="0" hangingPunct="1">
        <a:defRPr sz="2000" kern="1200">
          <a:solidFill>
            <a:schemeClr val="tx1"/>
          </a:solidFill>
          <a:latin typeface="+mn-lt"/>
          <a:ea typeface="+mn-ea"/>
          <a:cs typeface="+mn-cs"/>
        </a:defRPr>
      </a:lvl5pPr>
      <a:lvl6pPr marL="2547024" algn="l" defTabSz="1018809" rtl="0" eaLnBrk="1" latinLnBrk="0" hangingPunct="1">
        <a:defRPr sz="2000" kern="1200">
          <a:solidFill>
            <a:schemeClr val="tx1"/>
          </a:solidFill>
          <a:latin typeface="+mn-lt"/>
          <a:ea typeface="+mn-ea"/>
          <a:cs typeface="+mn-cs"/>
        </a:defRPr>
      </a:lvl6pPr>
      <a:lvl7pPr marL="3056428" algn="l" defTabSz="1018809" rtl="0" eaLnBrk="1" latinLnBrk="0" hangingPunct="1">
        <a:defRPr sz="2000" kern="1200">
          <a:solidFill>
            <a:schemeClr val="tx1"/>
          </a:solidFill>
          <a:latin typeface="+mn-lt"/>
          <a:ea typeface="+mn-ea"/>
          <a:cs typeface="+mn-cs"/>
        </a:defRPr>
      </a:lvl7pPr>
      <a:lvl8pPr marL="3565833" algn="l" defTabSz="1018809" rtl="0" eaLnBrk="1" latinLnBrk="0" hangingPunct="1">
        <a:defRPr sz="2000" kern="1200">
          <a:solidFill>
            <a:schemeClr val="tx1"/>
          </a:solidFill>
          <a:latin typeface="+mn-lt"/>
          <a:ea typeface="+mn-ea"/>
          <a:cs typeface="+mn-cs"/>
        </a:defRPr>
      </a:lvl8pPr>
      <a:lvl9pPr marL="4075237" algn="l" defTabSz="1018809"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02920" y="311256"/>
            <a:ext cx="9052560" cy="1295400"/>
          </a:xfrm>
          <a:prstGeom prst="rect">
            <a:avLst/>
          </a:prstGeom>
          <a:noFill/>
          <a:ln w="9525">
            <a:noFill/>
            <a:miter lim="800000"/>
            <a:headEnd/>
            <a:tailEnd/>
          </a:ln>
          <a:effectLst/>
        </p:spPr>
        <p:txBody>
          <a:bodyPr vert="horz" wrap="square" lIns="101881" tIns="50941" rIns="101881" bIns="50941"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502920" y="1813560"/>
            <a:ext cx="9052560" cy="4404360"/>
          </a:xfrm>
          <a:prstGeom prst="rect">
            <a:avLst/>
          </a:prstGeom>
          <a:noFill/>
          <a:ln w="9525">
            <a:noFill/>
            <a:miter lim="800000"/>
            <a:headEnd/>
            <a:tailEnd/>
          </a:ln>
          <a:effectLst/>
        </p:spPr>
        <p:txBody>
          <a:bodyPr vert="horz" wrap="square" lIns="101881" tIns="50941" rIns="101881" bIns="50941"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4023360" y="7232650"/>
            <a:ext cx="2346960" cy="539750"/>
          </a:xfrm>
          <a:prstGeom prst="rect">
            <a:avLst/>
          </a:prstGeom>
          <a:noFill/>
          <a:ln w="9525">
            <a:noFill/>
            <a:miter lim="800000"/>
            <a:headEnd/>
            <a:tailEnd/>
          </a:ln>
          <a:effectLst/>
        </p:spPr>
        <p:txBody>
          <a:bodyPr vert="horz" wrap="square" lIns="101881" tIns="50941" rIns="101881" bIns="50941" numCol="1" anchor="t" anchorCtr="0" compatLnSpc="1">
            <a:prstTxWarp prst="textNoShape">
              <a:avLst/>
            </a:prstTxWarp>
          </a:bodyPr>
          <a:lstStyle>
            <a:lvl1pPr algn="ctr">
              <a:defRPr sz="1600"/>
            </a:lvl1pPr>
          </a:lstStyle>
          <a:p>
            <a:fld id="{CEB57027-2C38-4D95-9743-4212F279157E}" type="slidenum">
              <a:rPr lang="en-US"/>
              <a:pPr/>
              <a:t>‹#›</a:t>
            </a:fld>
            <a:endParaRPr lang="en-US" dirty="0"/>
          </a:p>
        </p:txBody>
      </p:sp>
      <p:pic>
        <p:nvPicPr>
          <p:cNvPr id="3080" name="Picture 8" descr="USACE_logo"/>
          <p:cNvPicPr>
            <a:picLocks noChangeAspect="1" noChangeArrowheads="1"/>
          </p:cNvPicPr>
          <p:nvPr/>
        </p:nvPicPr>
        <p:blipFill>
          <a:blip r:embed="rId14" cstate="print"/>
          <a:srcRect/>
          <a:stretch>
            <a:fillRect/>
          </a:stretch>
        </p:blipFill>
        <p:spPr bwMode="auto">
          <a:xfrm>
            <a:off x="8804593" y="6477000"/>
            <a:ext cx="834707" cy="588329"/>
          </a:xfrm>
          <a:prstGeom prst="rect">
            <a:avLst/>
          </a:prstGeom>
          <a:noFill/>
        </p:spPr>
      </p:pic>
      <p:sp>
        <p:nvSpPr>
          <p:cNvPr id="3081" name="Text Box 9"/>
          <p:cNvSpPr txBox="1">
            <a:spLocks noChangeArrowheads="1"/>
          </p:cNvSpPr>
          <p:nvPr/>
        </p:nvSpPr>
        <p:spPr bwMode="auto">
          <a:xfrm>
            <a:off x="6845300" y="7272232"/>
            <a:ext cx="2867343" cy="245259"/>
          </a:xfrm>
          <a:prstGeom prst="rect">
            <a:avLst/>
          </a:prstGeom>
          <a:noFill/>
          <a:ln w="9525">
            <a:noFill/>
            <a:miter lim="800000"/>
            <a:headEnd/>
            <a:tailEnd/>
          </a:ln>
          <a:effectLst/>
        </p:spPr>
        <p:txBody>
          <a:bodyPr lIns="0" tIns="0" rIns="0" bIns="0">
            <a:spAutoFit/>
          </a:bodyPr>
          <a:lstStyle/>
          <a:p>
            <a:pPr algn="r"/>
            <a:r>
              <a:rPr lang="en-US" sz="1600" b="1" dirty="0"/>
              <a:t>BUILDING STRONG</a:t>
            </a:r>
            <a:r>
              <a:rPr lang="en-US" sz="1600" b="1" baseline="-25000" dirty="0"/>
              <a:t>®</a:t>
            </a:r>
          </a:p>
        </p:txBody>
      </p:sp>
      <p:sp>
        <p:nvSpPr>
          <p:cNvPr id="3082" name="Line 10"/>
          <p:cNvSpPr>
            <a:spLocks noChangeShapeType="1"/>
          </p:cNvSpPr>
          <p:nvPr/>
        </p:nvSpPr>
        <p:spPr bwMode="auto">
          <a:xfrm flipH="1">
            <a:off x="502920" y="7167880"/>
            <a:ext cx="9052560" cy="0"/>
          </a:xfrm>
          <a:prstGeom prst="line">
            <a:avLst/>
          </a:prstGeom>
          <a:noFill/>
          <a:ln w="9525">
            <a:solidFill>
              <a:schemeClr val="tx1"/>
            </a:solidFill>
            <a:round/>
            <a:headEnd/>
            <a:tailEnd/>
          </a:ln>
          <a:effectLst/>
        </p:spPr>
        <p:txBody>
          <a:bodyPr lIns="101881" tIns="50941" rIns="101881" bIns="50941"/>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09405" algn="ctr" rtl="0" fontAlgn="base">
        <a:spcBef>
          <a:spcPct val="0"/>
        </a:spcBef>
        <a:spcAft>
          <a:spcPct val="0"/>
        </a:spcAft>
        <a:defRPr sz="5000">
          <a:solidFill>
            <a:schemeClr val="tx2"/>
          </a:solidFill>
          <a:latin typeface="Arial" charset="0"/>
        </a:defRPr>
      </a:lvl6pPr>
      <a:lvl7pPr marL="1018809" algn="ctr" rtl="0" fontAlgn="base">
        <a:spcBef>
          <a:spcPct val="0"/>
        </a:spcBef>
        <a:spcAft>
          <a:spcPct val="0"/>
        </a:spcAft>
        <a:defRPr sz="5000">
          <a:solidFill>
            <a:schemeClr val="tx2"/>
          </a:solidFill>
          <a:latin typeface="Arial" charset="0"/>
        </a:defRPr>
      </a:lvl7pPr>
      <a:lvl8pPr marL="1528214" algn="ctr" rtl="0" fontAlgn="base">
        <a:spcBef>
          <a:spcPct val="0"/>
        </a:spcBef>
        <a:spcAft>
          <a:spcPct val="0"/>
        </a:spcAft>
        <a:defRPr sz="5000">
          <a:solidFill>
            <a:schemeClr val="tx2"/>
          </a:solidFill>
          <a:latin typeface="Arial" charset="0"/>
        </a:defRPr>
      </a:lvl8pPr>
      <a:lvl9pPr marL="2037618" algn="ctr" rtl="0" fontAlgn="base">
        <a:spcBef>
          <a:spcPct val="0"/>
        </a:spcBef>
        <a:spcAft>
          <a:spcPct val="0"/>
        </a:spcAft>
        <a:defRPr sz="5000">
          <a:solidFill>
            <a:schemeClr val="tx2"/>
          </a:solidFill>
          <a:latin typeface="Arial" charset="0"/>
        </a:defRPr>
      </a:lvl9pPr>
    </p:titleStyle>
    <p:bodyStyle>
      <a:lvl1pPr marL="382054" indent="-382054" algn="l" rtl="0" fontAlgn="base">
        <a:spcBef>
          <a:spcPct val="20000"/>
        </a:spcBef>
        <a:spcAft>
          <a:spcPct val="0"/>
        </a:spcAft>
        <a:buFont typeface="Wingdings" pitchFamily="2" charset="2"/>
        <a:buChar char="§"/>
        <a:defRPr sz="3600">
          <a:solidFill>
            <a:schemeClr val="tx1"/>
          </a:solidFill>
          <a:latin typeface="+mn-lt"/>
          <a:ea typeface="+mn-ea"/>
          <a:cs typeface="+mn-cs"/>
        </a:defRPr>
      </a:lvl1pPr>
      <a:lvl2pPr marL="827782" indent="-318378" algn="l" rtl="0" fontAlgn="base">
        <a:spcBef>
          <a:spcPct val="20000"/>
        </a:spcBef>
        <a:spcAft>
          <a:spcPct val="0"/>
        </a:spcAft>
        <a:buSzPct val="75000"/>
        <a:buFont typeface="Arial" charset="0"/>
        <a:buChar char="►"/>
        <a:defRPr sz="3200">
          <a:solidFill>
            <a:schemeClr val="tx1"/>
          </a:solidFill>
          <a:latin typeface="+mn-lt"/>
        </a:defRPr>
      </a:lvl2pPr>
      <a:lvl3pPr marL="1273511" indent="-254702" algn="l" rtl="0" fontAlgn="base">
        <a:spcBef>
          <a:spcPct val="20000"/>
        </a:spcBef>
        <a:spcAft>
          <a:spcPct val="0"/>
        </a:spcAft>
        <a:buChar char="•"/>
        <a:defRPr sz="2600">
          <a:solidFill>
            <a:schemeClr val="tx1"/>
          </a:solidFill>
          <a:latin typeface="+mn-lt"/>
        </a:defRPr>
      </a:lvl3pPr>
      <a:lvl4pPr marL="1782916" indent="-254702" algn="l" rtl="0" fontAlgn="base">
        <a:spcBef>
          <a:spcPct val="20000"/>
        </a:spcBef>
        <a:spcAft>
          <a:spcPct val="0"/>
        </a:spcAft>
        <a:buSzPct val="75000"/>
        <a:buFont typeface="Wingdings 3" pitchFamily="18" charset="2"/>
        <a:buChar char="w"/>
        <a:defRPr sz="2200">
          <a:solidFill>
            <a:schemeClr val="tx1"/>
          </a:solidFill>
          <a:latin typeface="+mn-lt"/>
        </a:defRPr>
      </a:lvl4pPr>
      <a:lvl5pPr marL="2292321" indent="-254702" algn="l" rtl="0" fontAlgn="base">
        <a:spcBef>
          <a:spcPct val="20000"/>
        </a:spcBef>
        <a:spcAft>
          <a:spcPct val="0"/>
        </a:spcAft>
        <a:buSzPct val="50000"/>
        <a:buFont typeface="Wingdings" pitchFamily="2" charset="2"/>
        <a:buChar char="¡"/>
        <a:defRPr sz="2200">
          <a:solidFill>
            <a:schemeClr val="tx1"/>
          </a:solidFill>
          <a:latin typeface="+mn-lt"/>
        </a:defRPr>
      </a:lvl5pPr>
      <a:lvl6pPr marL="2801726" indent="-254702" algn="l" rtl="0" fontAlgn="base">
        <a:spcBef>
          <a:spcPct val="20000"/>
        </a:spcBef>
        <a:spcAft>
          <a:spcPct val="0"/>
        </a:spcAft>
        <a:buSzPct val="50000"/>
        <a:buFont typeface="Wingdings" pitchFamily="2" charset="2"/>
        <a:buChar char="¡"/>
        <a:defRPr sz="2200">
          <a:solidFill>
            <a:schemeClr val="tx1"/>
          </a:solidFill>
          <a:latin typeface="+mn-lt"/>
        </a:defRPr>
      </a:lvl6pPr>
      <a:lvl7pPr marL="3311130" indent="-254702" algn="l" rtl="0" fontAlgn="base">
        <a:spcBef>
          <a:spcPct val="20000"/>
        </a:spcBef>
        <a:spcAft>
          <a:spcPct val="0"/>
        </a:spcAft>
        <a:buSzPct val="50000"/>
        <a:buFont typeface="Wingdings" pitchFamily="2" charset="2"/>
        <a:buChar char="¡"/>
        <a:defRPr sz="2200">
          <a:solidFill>
            <a:schemeClr val="tx1"/>
          </a:solidFill>
          <a:latin typeface="+mn-lt"/>
        </a:defRPr>
      </a:lvl7pPr>
      <a:lvl8pPr marL="3820535" indent="-254702" algn="l" rtl="0" fontAlgn="base">
        <a:spcBef>
          <a:spcPct val="20000"/>
        </a:spcBef>
        <a:spcAft>
          <a:spcPct val="0"/>
        </a:spcAft>
        <a:buSzPct val="50000"/>
        <a:buFont typeface="Wingdings" pitchFamily="2" charset="2"/>
        <a:buChar char="¡"/>
        <a:defRPr sz="2200">
          <a:solidFill>
            <a:schemeClr val="tx1"/>
          </a:solidFill>
          <a:latin typeface="+mn-lt"/>
        </a:defRPr>
      </a:lvl8pPr>
      <a:lvl9pPr marL="4329940" indent="-254702" algn="l" rtl="0" fontAlgn="base">
        <a:spcBef>
          <a:spcPct val="20000"/>
        </a:spcBef>
        <a:spcAft>
          <a:spcPct val="0"/>
        </a:spcAft>
        <a:buSzPct val="50000"/>
        <a:buFont typeface="Wingdings" pitchFamily="2" charset="2"/>
        <a:buChar char="¡"/>
        <a:defRPr sz="2200">
          <a:solidFill>
            <a:schemeClr val="tx1"/>
          </a:solidFill>
          <a:latin typeface="+mn-lt"/>
        </a:defRPr>
      </a:lvl9pPr>
    </p:bodyStyle>
    <p:otherStyle>
      <a:defPPr>
        <a:defRPr lang="en-US"/>
      </a:defPPr>
      <a:lvl1pPr marL="0" algn="l" defTabSz="1018809" rtl="0" eaLnBrk="1" latinLnBrk="0" hangingPunct="1">
        <a:defRPr sz="2000" kern="1200">
          <a:solidFill>
            <a:schemeClr val="tx1"/>
          </a:solidFill>
          <a:latin typeface="+mn-lt"/>
          <a:ea typeface="+mn-ea"/>
          <a:cs typeface="+mn-cs"/>
        </a:defRPr>
      </a:lvl1pPr>
      <a:lvl2pPr marL="509405" algn="l" defTabSz="1018809" rtl="0" eaLnBrk="1" latinLnBrk="0" hangingPunct="1">
        <a:defRPr sz="2000" kern="1200">
          <a:solidFill>
            <a:schemeClr val="tx1"/>
          </a:solidFill>
          <a:latin typeface="+mn-lt"/>
          <a:ea typeface="+mn-ea"/>
          <a:cs typeface="+mn-cs"/>
        </a:defRPr>
      </a:lvl2pPr>
      <a:lvl3pPr marL="1018809" algn="l" defTabSz="1018809" rtl="0" eaLnBrk="1" latinLnBrk="0" hangingPunct="1">
        <a:defRPr sz="2000" kern="1200">
          <a:solidFill>
            <a:schemeClr val="tx1"/>
          </a:solidFill>
          <a:latin typeface="+mn-lt"/>
          <a:ea typeface="+mn-ea"/>
          <a:cs typeface="+mn-cs"/>
        </a:defRPr>
      </a:lvl3pPr>
      <a:lvl4pPr marL="1528214" algn="l" defTabSz="1018809" rtl="0" eaLnBrk="1" latinLnBrk="0" hangingPunct="1">
        <a:defRPr sz="2000" kern="1200">
          <a:solidFill>
            <a:schemeClr val="tx1"/>
          </a:solidFill>
          <a:latin typeface="+mn-lt"/>
          <a:ea typeface="+mn-ea"/>
          <a:cs typeface="+mn-cs"/>
        </a:defRPr>
      </a:lvl4pPr>
      <a:lvl5pPr marL="2037618" algn="l" defTabSz="1018809" rtl="0" eaLnBrk="1" latinLnBrk="0" hangingPunct="1">
        <a:defRPr sz="2000" kern="1200">
          <a:solidFill>
            <a:schemeClr val="tx1"/>
          </a:solidFill>
          <a:latin typeface="+mn-lt"/>
          <a:ea typeface="+mn-ea"/>
          <a:cs typeface="+mn-cs"/>
        </a:defRPr>
      </a:lvl5pPr>
      <a:lvl6pPr marL="2547024" algn="l" defTabSz="1018809" rtl="0" eaLnBrk="1" latinLnBrk="0" hangingPunct="1">
        <a:defRPr sz="2000" kern="1200">
          <a:solidFill>
            <a:schemeClr val="tx1"/>
          </a:solidFill>
          <a:latin typeface="+mn-lt"/>
          <a:ea typeface="+mn-ea"/>
          <a:cs typeface="+mn-cs"/>
        </a:defRPr>
      </a:lvl6pPr>
      <a:lvl7pPr marL="3056428" algn="l" defTabSz="1018809" rtl="0" eaLnBrk="1" latinLnBrk="0" hangingPunct="1">
        <a:defRPr sz="2000" kern="1200">
          <a:solidFill>
            <a:schemeClr val="tx1"/>
          </a:solidFill>
          <a:latin typeface="+mn-lt"/>
          <a:ea typeface="+mn-ea"/>
          <a:cs typeface="+mn-cs"/>
        </a:defRPr>
      </a:lvl7pPr>
      <a:lvl8pPr marL="3565833" algn="l" defTabSz="1018809" rtl="0" eaLnBrk="1" latinLnBrk="0" hangingPunct="1">
        <a:defRPr sz="2000" kern="1200">
          <a:solidFill>
            <a:schemeClr val="tx1"/>
          </a:solidFill>
          <a:latin typeface="+mn-lt"/>
          <a:ea typeface="+mn-ea"/>
          <a:cs typeface="+mn-cs"/>
        </a:defRPr>
      </a:lvl8pPr>
      <a:lvl9pPr marL="4075237" algn="l" defTabSz="101880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3820" y="172720"/>
            <a:ext cx="8549640" cy="1666029"/>
          </a:xfrm>
        </p:spPr>
        <p:txBody>
          <a:bodyPr/>
          <a:lstStyle/>
          <a:p>
            <a:r>
              <a:rPr lang="en-US" dirty="0" smtClean="0">
                <a:latin typeface="Cambria" pitchFamily="18" charset="0"/>
              </a:rPr>
              <a:t>Hydrogeneration Optimization Team (HOT)</a:t>
            </a:r>
            <a:br>
              <a:rPr lang="en-US" dirty="0" smtClean="0">
                <a:latin typeface="Cambria" pitchFamily="18" charset="0"/>
              </a:rPr>
            </a:br>
            <a:r>
              <a:rPr lang="en-US" sz="2600" dirty="0" smtClean="0">
                <a:latin typeface="Cambria" pitchFamily="18" charset="0"/>
              </a:rPr>
              <a:t>JOC Brief</a:t>
            </a:r>
            <a:endParaRPr lang="en-US" sz="2600" dirty="0">
              <a:latin typeface="Cambria" pitchFamily="18" charset="0"/>
            </a:endParaRPr>
          </a:p>
        </p:txBody>
      </p:sp>
      <p:sp>
        <p:nvSpPr>
          <p:cNvPr id="4100" name="Text Box 4"/>
          <p:cNvSpPr txBox="1">
            <a:spLocks noChangeArrowheads="1"/>
          </p:cNvSpPr>
          <p:nvPr/>
        </p:nvSpPr>
        <p:spPr bwMode="auto">
          <a:xfrm>
            <a:off x="83820" y="2072641"/>
            <a:ext cx="3101340" cy="1949536"/>
          </a:xfrm>
          <a:prstGeom prst="rect">
            <a:avLst/>
          </a:prstGeom>
          <a:noFill/>
          <a:ln w="9525">
            <a:noFill/>
            <a:miter lim="800000"/>
            <a:headEnd/>
            <a:tailEnd/>
          </a:ln>
          <a:effectLst/>
        </p:spPr>
        <p:txBody>
          <a:bodyPr wrap="square" lIns="101881" tIns="50941" rIns="101881" bIns="50941">
            <a:spAutoFit/>
          </a:bodyPr>
          <a:lstStyle/>
          <a:p>
            <a:pPr>
              <a:spcBef>
                <a:spcPct val="50000"/>
              </a:spcBef>
            </a:pPr>
            <a:r>
              <a:rPr lang="en-US" b="1" dirty="0" smtClean="0">
                <a:latin typeface="Calibri" pitchFamily="34" charset="0"/>
              </a:rPr>
              <a:t>George Brown, BPA</a:t>
            </a:r>
          </a:p>
          <a:p>
            <a:pPr>
              <a:spcBef>
                <a:spcPct val="50000"/>
              </a:spcBef>
            </a:pPr>
            <a:r>
              <a:rPr lang="en-US" b="1" dirty="0" smtClean="0">
                <a:latin typeface="Calibri" pitchFamily="34" charset="0"/>
              </a:rPr>
              <a:t>Larry Haas, Corps</a:t>
            </a:r>
          </a:p>
          <a:p>
            <a:pPr>
              <a:spcBef>
                <a:spcPct val="50000"/>
              </a:spcBef>
            </a:pPr>
            <a:r>
              <a:rPr lang="en-US" b="1" dirty="0" smtClean="0">
                <a:latin typeface="Calibri" pitchFamily="34" charset="0"/>
              </a:rPr>
              <a:t>Bent Mouritsen, Reclamation</a:t>
            </a:r>
            <a:endParaRPr lang="en-US" b="1" dirty="0">
              <a:latin typeface="Calibri" pitchFamily="34" charset="0"/>
            </a:endParaRPr>
          </a:p>
          <a:p>
            <a:pPr>
              <a:spcBef>
                <a:spcPct val="50000"/>
              </a:spcBef>
            </a:pPr>
            <a:r>
              <a:rPr lang="en-US" sz="1600" dirty="0" smtClean="0">
                <a:latin typeface="Calibri" pitchFamily="34" charset="0"/>
              </a:rPr>
              <a:t>HOT, Co-Chairs</a:t>
            </a:r>
            <a:endParaRPr lang="en-US" sz="1600" dirty="0">
              <a:latin typeface="Calibri" pitchFamily="34" charset="0"/>
            </a:endParaRPr>
          </a:p>
          <a:p>
            <a:pPr>
              <a:spcBef>
                <a:spcPct val="50000"/>
              </a:spcBef>
            </a:pPr>
            <a:r>
              <a:rPr lang="en-US" sz="1600" dirty="0" smtClean="0">
                <a:latin typeface="Calibri" pitchFamily="34" charset="0"/>
              </a:rPr>
              <a:t>21 May 2013</a:t>
            </a:r>
            <a:endParaRPr lang="en-US" sz="16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02920" y="311256"/>
            <a:ext cx="9052560" cy="907944"/>
          </a:xfrm>
        </p:spPr>
        <p:txBody>
          <a:bodyPr/>
          <a:lstStyle/>
          <a:p>
            <a:r>
              <a:rPr lang="en-US" dirty="0" smtClean="0"/>
              <a:t>HOT Long Term Direction</a:t>
            </a:r>
          </a:p>
        </p:txBody>
      </p:sp>
      <p:sp>
        <p:nvSpPr>
          <p:cNvPr id="5123" name="Content Placeholder 2"/>
          <p:cNvSpPr>
            <a:spLocks noGrp="1"/>
          </p:cNvSpPr>
          <p:nvPr>
            <p:ph idx="1"/>
          </p:nvPr>
        </p:nvSpPr>
        <p:spPr>
          <a:xfrm>
            <a:off x="228600" y="1371600"/>
            <a:ext cx="9654540" cy="5537200"/>
          </a:xfrm>
        </p:spPr>
        <p:txBody>
          <a:bodyPr/>
          <a:lstStyle/>
          <a:p>
            <a:pPr>
              <a:buNone/>
            </a:pPr>
            <a:r>
              <a:rPr lang="en-US" sz="2000" b="1" dirty="0" smtClean="0"/>
              <a:t>The team will continue to pursue hydropower optimization initiatives such as: </a:t>
            </a:r>
          </a:p>
          <a:p>
            <a:pPr>
              <a:buNone/>
            </a:pPr>
            <a:r>
              <a:rPr lang="en-US" sz="2000" dirty="0" smtClean="0"/>
              <a:t> </a:t>
            </a:r>
          </a:p>
          <a:p>
            <a:pPr lvl="0"/>
            <a:r>
              <a:rPr lang="en-US" sz="2000" dirty="0" smtClean="0"/>
              <a:t>Share knowledge, experiences, and optimization products between BPA, the COE, and the BOR.</a:t>
            </a:r>
          </a:p>
          <a:p>
            <a:pPr lvl="0"/>
            <a:r>
              <a:rPr lang="en-US" sz="2000" dirty="0" smtClean="0"/>
              <a:t>Further develop knowledge of unit specific performance.  Pursue Kaplan type turbine Gate Blade Optimization (GBO)(T1) efforts to inform and improve plant optimization (T2) by creating unit specific performance data.  This will allow higher plant efficiencies. </a:t>
            </a:r>
          </a:p>
          <a:p>
            <a:pPr lvl="0"/>
            <a:r>
              <a:rPr lang="en-US" sz="2000" dirty="0" smtClean="0"/>
              <a:t>Investigate/share stand alone optimization software to be used at smaller plants that don’t have GDACS and T2 optimization software.</a:t>
            </a:r>
          </a:p>
          <a:p>
            <a:pPr lvl="0"/>
            <a:r>
              <a:rPr lang="en-US" sz="2000" dirty="0" smtClean="0"/>
              <a:t>Support GDACS efforts at the WVY projects and aid incorporation of T2 optimization software.</a:t>
            </a:r>
          </a:p>
          <a:p>
            <a:pPr lvl="0"/>
            <a:r>
              <a:rPr lang="en-US" sz="2000" dirty="0" smtClean="0"/>
              <a:t>3D Cam surveys to assure proper operation of the 3D cams.</a:t>
            </a:r>
          </a:p>
          <a:p>
            <a:pPr lvl="0"/>
            <a:r>
              <a:rPr lang="en-US" sz="2000" dirty="0" smtClean="0"/>
              <a:t>Unit and plant efficiency audits.  Develop a method and routine for regularly checking unit operation vs. optimal operation.</a:t>
            </a:r>
          </a:p>
          <a:p>
            <a:endParaRPr lang="en-US" sz="2000" dirty="0" smtClean="0">
              <a:latin typeface="Cambria" pitchFamily="18" charset="0"/>
            </a:endParaRPr>
          </a:p>
          <a:p>
            <a:endParaRPr lang="en-US" sz="2000" dirty="0" smtClean="0">
              <a:latin typeface="Cambria" pitchFamily="18" charset="0"/>
            </a:endParaRP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02920" y="311256"/>
            <a:ext cx="9052560" cy="907944"/>
          </a:xfrm>
        </p:spPr>
        <p:txBody>
          <a:bodyPr/>
          <a:lstStyle/>
          <a:p>
            <a:r>
              <a:rPr lang="en-US" dirty="0" smtClean="0"/>
              <a:t>HOT FY13 Activities</a:t>
            </a:r>
          </a:p>
        </p:txBody>
      </p:sp>
      <p:sp>
        <p:nvSpPr>
          <p:cNvPr id="5123" name="Content Placeholder 2"/>
          <p:cNvSpPr>
            <a:spLocks noGrp="1"/>
          </p:cNvSpPr>
          <p:nvPr>
            <p:ph idx="1"/>
          </p:nvPr>
        </p:nvSpPr>
        <p:spPr>
          <a:xfrm>
            <a:off x="228600" y="1371600"/>
            <a:ext cx="9654540" cy="5105400"/>
          </a:xfrm>
        </p:spPr>
        <p:txBody>
          <a:bodyPr/>
          <a:lstStyle/>
          <a:p>
            <a:pPr>
              <a:buNone/>
            </a:pPr>
            <a:r>
              <a:rPr lang="en-US" sz="2000" dirty="0" smtClean="0"/>
              <a:t> </a:t>
            </a:r>
          </a:p>
          <a:p>
            <a:pPr lvl="0"/>
            <a:r>
              <a:rPr lang="en-US" sz="2000" dirty="0" smtClean="0"/>
              <a:t>CORPS GDACS team and Reclamation are working together to share the Optimization Type 2 (T2) algorithm in developing stand-alone plant optimization software for plants (Black Canyon) not on GDACS. </a:t>
            </a:r>
          </a:p>
          <a:p>
            <a:pPr lvl="0"/>
            <a:endParaRPr lang="en-US" sz="2000" dirty="0" smtClean="0"/>
          </a:p>
          <a:p>
            <a:pPr lvl="0"/>
            <a:r>
              <a:rPr lang="en-US" sz="2000" dirty="0" smtClean="0"/>
              <a:t>Preliminary GBO (Gate Blade Optimizer) analysis indicates significantly better data collection results with GBO integrated into the new digital governor software at The Dalles.</a:t>
            </a:r>
          </a:p>
          <a:p>
            <a:pPr lvl="0"/>
            <a:endParaRPr lang="en-US" sz="2000" dirty="0" smtClean="0"/>
          </a:p>
          <a:p>
            <a:r>
              <a:rPr lang="en-US" sz="2000" dirty="0" smtClean="0"/>
              <a:t>CORPS subagreement amendment for realignment of existing funding within the Power Plant Efficiency Improvement (PPEI) subagreement.</a:t>
            </a:r>
          </a:p>
          <a:p>
            <a:pPr lvl="0"/>
            <a:endParaRPr lang="en-US" sz="2000" dirty="0" smtClean="0"/>
          </a:p>
          <a:p>
            <a:pPr lvl="0"/>
            <a:endParaRPr lang="en-US" sz="2000" dirty="0" smtClean="0"/>
          </a:p>
          <a:p>
            <a:endParaRPr lang="en-US" sz="2000" dirty="0" smtClean="0">
              <a:latin typeface="Cambria" pitchFamily="18" charset="0"/>
            </a:endParaRPr>
          </a:p>
          <a:p>
            <a:endParaRPr lang="en-US" sz="2000" dirty="0" smtClean="0">
              <a:latin typeface="Cambria" pitchFamily="18" charset="0"/>
            </a:endParaRP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02920" y="311256"/>
            <a:ext cx="9052560" cy="907944"/>
          </a:xfrm>
        </p:spPr>
        <p:txBody>
          <a:bodyPr/>
          <a:lstStyle/>
          <a:p>
            <a:r>
              <a:rPr lang="en-US" dirty="0" smtClean="0"/>
              <a:t>HOT FY14 Plan</a:t>
            </a:r>
          </a:p>
        </p:txBody>
      </p:sp>
      <p:sp>
        <p:nvSpPr>
          <p:cNvPr id="5123" name="Content Placeholder 2"/>
          <p:cNvSpPr>
            <a:spLocks noGrp="1"/>
          </p:cNvSpPr>
          <p:nvPr>
            <p:ph idx="1"/>
          </p:nvPr>
        </p:nvSpPr>
        <p:spPr>
          <a:xfrm>
            <a:off x="228600" y="1371600"/>
            <a:ext cx="9654540" cy="5537200"/>
          </a:xfrm>
        </p:spPr>
        <p:txBody>
          <a:bodyPr/>
          <a:lstStyle/>
          <a:p>
            <a:pPr>
              <a:buNone/>
            </a:pPr>
            <a:r>
              <a:rPr lang="en-US" sz="2000" dirty="0" smtClean="0"/>
              <a:t> </a:t>
            </a:r>
          </a:p>
          <a:p>
            <a:pPr lvl="0"/>
            <a:r>
              <a:rPr lang="en-US" sz="2000" dirty="0" smtClean="0"/>
              <a:t>Prove GBO concept on one unit at The Dalles by producing new CAM table and then begin production mode by moving more GBO’s to The Dalles for data collection, unit by unit, and development of individual unit performance curves.</a:t>
            </a:r>
          </a:p>
          <a:p>
            <a:pPr lvl="0"/>
            <a:endParaRPr lang="en-US" sz="2000" dirty="0" smtClean="0"/>
          </a:p>
          <a:p>
            <a:pPr lvl="0"/>
            <a:r>
              <a:rPr lang="en-US" sz="2000" dirty="0" smtClean="0"/>
              <a:t>Follow plants with new digital governors and begin GBO at Bonneville and John Day Projects.</a:t>
            </a:r>
          </a:p>
          <a:p>
            <a:pPr lvl="0"/>
            <a:endParaRPr lang="en-US" sz="2000" dirty="0" smtClean="0"/>
          </a:p>
          <a:p>
            <a:pPr lvl="0"/>
            <a:r>
              <a:rPr lang="en-US" sz="2000" dirty="0" smtClean="0"/>
              <a:t>Annual 3D Cam operation survey to verify units are operating efficiency as intended.</a:t>
            </a:r>
          </a:p>
          <a:p>
            <a:pPr lvl="0"/>
            <a:endParaRPr lang="en-US" sz="2000" dirty="0" smtClean="0"/>
          </a:p>
          <a:p>
            <a:pPr lvl="0"/>
            <a:r>
              <a:rPr lang="en-US" sz="2000" dirty="0" smtClean="0"/>
              <a:t>HOT meeting in fall to adopt revised charter coordinated with three agencies to include Reclamation.</a:t>
            </a:r>
          </a:p>
          <a:p>
            <a:pPr lvl="0"/>
            <a:endParaRPr lang="en-US" sz="2000" dirty="0" smtClean="0"/>
          </a:p>
          <a:p>
            <a:endParaRPr lang="en-US" sz="2000" dirty="0" smtClean="0">
              <a:latin typeface="Cambria" pitchFamily="18" charset="0"/>
            </a:endParaRPr>
          </a:p>
          <a:p>
            <a:endParaRPr lang="en-US" sz="2000" dirty="0" smtClean="0">
              <a:latin typeface="Cambria" pitchFamily="18" charset="0"/>
            </a:endParaRPr>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tle Master">
  <a:themeElements>
    <a:clrScheme name="Titl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7337</TotalTime>
  <Words>348</Words>
  <Application>Microsoft Office PowerPoint</Application>
  <PresentationFormat>Custom</PresentationFormat>
  <Paragraphs>38</Paragraphs>
  <Slides>4</Slides>
  <Notes>1</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Title Master</vt:lpstr>
      <vt:lpstr>Slide Master</vt:lpstr>
      <vt:lpstr>Hydrogeneration Optimization Team (HOT) JOC Brief</vt:lpstr>
      <vt:lpstr>HOT Long Term Direction</vt:lpstr>
      <vt:lpstr>HOT FY13 Activities</vt:lpstr>
      <vt:lpstr>HOT FY14 Plan</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b6imemb6</dc:creator>
  <cp:lastModifiedBy>G2hdcgca</cp:lastModifiedBy>
  <cp:revision>90</cp:revision>
  <dcterms:created xsi:type="dcterms:W3CDTF">2009-05-21T17:19:18Z</dcterms:created>
  <dcterms:modified xsi:type="dcterms:W3CDTF">2013-11-08T23:47:59Z</dcterms:modified>
</cp:coreProperties>
</file>